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284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2079877"/>
            <a:ext cx="3611126" cy="8877870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948268"/>
            <a:ext cx="4616035" cy="5554135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6833543"/>
            <a:ext cx="3715688" cy="3401717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8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948267"/>
            <a:ext cx="6057900" cy="55541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6833541"/>
            <a:ext cx="5460999" cy="812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2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48267"/>
            <a:ext cx="6057900" cy="5147733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315200"/>
            <a:ext cx="4787664" cy="33866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622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948267"/>
            <a:ext cx="5144840" cy="51477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6096000"/>
            <a:ext cx="4801850" cy="857956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646347"/>
            <a:ext cx="4786771" cy="30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96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096000"/>
            <a:ext cx="4786771" cy="30176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9125299"/>
            <a:ext cx="4787664" cy="15765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5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948267"/>
            <a:ext cx="5144840" cy="5147733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6908800"/>
            <a:ext cx="4786771" cy="186642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8805334"/>
            <a:ext cx="4786770" cy="18965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1263331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4921957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13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948267"/>
            <a:ext cx="5644244" cy="51477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6984061"/>
            <a:ext cx="4786771" cy="14901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8474197"/>
            <a:ext cx="4786770" cy="2227671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7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948268"/>
            <a:ext cx="4916150" cy="669808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5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948267"/>
            <a:ext cx="1533146" cy="785706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948267"/>
            <a:ext cx="4387509" cy="9753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8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948267"/>
            <a:ext cx="4916150" cy="66980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5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522132"/>
            <a:ext cx="4801851" cy="4124208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977482"/>
            <a:ext cx="4801850" cy="272438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948267"/>
            <a:ext cx="2962475" cy="669807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948267"/>
            <a:ext cx="2961179" cy="66830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9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948267"/>
            <a:ext cx="2787650" cy="1083733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2032001"/>
            <a:ext cx="2959100" cy="561434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1007534"/>
            <a:ext cx="2823038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2032000"/>
            <a:ext cx="2967529" cy="559928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1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0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948267"/>
            <a:ext cx="2400300" cy="2709333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948267"/>
            <a:ext cx="3329066" cy="9753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928538"/>
            <a:ext cx="2400300" cy="371780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573867"/>
            <a:ext cx="2672444" cy="2032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625600"/>
            <a:ext cx="2460731" cy="8534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4876800"/>
            <a:ext cx="2673167" cy="3702756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10972801"/>
            <a:ext cx="4358793" cy="64911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1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6923853"/>
            <a:ext cx="1852842" cy="472628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7992534"/>
            <a:ext cx="4916150" cy="2709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948268"/>
            <a:ext cx="4916150" cy="6698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10972806"/>
            <a:ext cx="900347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B8F984-9B03-44D7-A662-AB07FE9F468B}" type="datetimeFigureOut">
              <a:rPr lang="ru-RU" smtClean="0"/>
              <a:t>03.06.16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10972801"/>
            <a:ext cx="4358793" cy="6491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9917295"/>
            <a:ext cx="642680" cy="1190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42ED2C-402D-4B16-880E-E98AB728E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6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Vera.ovchinnikova.93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veraovchinnikova93.wix.com/valentinrasput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hilology.s-vfu.ru/?page_id=13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1" y="318052"/>
            <a:ext cx="3893653" cy="461175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Портфолио Студента Северо-Восточного федерального университета им. М.К. Аммосова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" y="4929809"/>
            <a:ext cx="6145130" cy="67408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/>
              <a:t>Группы М-ЛКРМ-15</a:t>
            </a:r>
          </a:p>
          <a:p>
            <a:pPr algn="ctr"/>
            <a:r>
              <a:rPr lang="ru-RU" sz="2800" dirty="0"/>
              <a:t>Овчинникова Вера Егоровна</a:t>
            </a:r>
          </a:p>
          <a:p>
            <a:pPr algn="just"/>
            <a:r>
              <a:rPr lang="ru-RU" sz="2800" dirty="0"/>
              <a:t>Краткая биография: 1993 г.р., выпускница ФЛФ СВФУ, группа ПФ-11 в 2015г.</a:t>
            </a:r>
          </a:p>
          <a:p>
            <a:pPr algn="just"/>
            <a:r>
              <a:rPr lang="ru-RU" sz="2800" dirty="0"/>
              <a:t>Тема дипломной работы -  ПРОБЛЕМА ГЕРОЯ И ОБРАЗЫ-СИМВОЛЫ В ПОВЕСТЯХ В.Г. РАСПУТИНА. ПРОЕКТИРОВАНИЕ ЭЛЕКТРОННОГО САЙТА ПО ТВОРЧЕСТВУ ПИСАТЕЛЯ</a:t>
            </a:r>
          </a:p>
          <a:p>
            <a:pPr algn="just"/>
            <a:r>
              <a:rPr lang="ru-RU" sz="2400" dirty="0"/>
              <a:t>Контактная информация:</a:t>
            </a:r>
          </a:p>
          <a:p>
            <a:pPr algn="just"/>
            <a:r>
              <a:rPr lang="en-US" sz="2400" dirty="0">
                <a:hlinkClick r:id="rId2"/>
              </a:rPr>
              <a:t>Vera.ovchinnikova.93@mail.ru</a:t>
            </a:r>
            <a:endParaRPr lang="en-US" sz="2400" dirty="0"/>
          </a:p>
          <a:p>
            <a:pPr algn="just"/>
            <a:r>
              <a:rPr lang="ru-RU" sz="2400" dirty="0"/>
              <a:t>Т. 89142688598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8" y="318052"/>
            <a:ext cx="26125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12" y="0"/>
            <a:ext cx="5291535" cy="2515884"/>
          </a:xfrm>
        </p:spPr>
        <p:txBody>
          <a:bodyPr/>
          <a:lstStyle/>
          <a:p>
            <a:pPr algn="ctr"/>
            <a:r>
              <a:rPr lang="ru-RU" sz="4000" dirty="0"/>
              <a:t>Достижения в учебной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712" y="3056021"/>
            <a:ext cx="5563457" cy="8109284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Защита выпускной квалификационной работы «Проблема героя и образы-символы в повестях В.Г. Распутина. Проектирование электронного сайта по творчеству писателя» на «отлично»</a:t>
            </a:r>
          </a:p>
          <a:p>
            <a:r>
              <a:rPr lang="ru-RU" sz="3200" dirty="0"/>
              <a:t>Разработка электронного сайта по творчеству В. Распутина</a:t>
            </a:r>
          </a:p>
          <a:p>
            <a:r>
              <a:rPr lang="en-US" sz="3200" dirty="0">
                <a:hlinkClick r:id="rId2"/>
              </a:rPr>
              <a:t>http://veraovchinnikova93.wix.com/valentinrasputin</a:t>
            </a:r>
            <a:r>
              <a:rPr lang="ru-RU" sz="3200" dirty="0"/>
              <a:t> (см. прил. 1)</a:t>
            </a:r>
          </a:p>
        </p:txBody>
      </p:sp>
    </p:spTree>
    <p:extLst>
      <p:ext uri="{BB962C8B-B14F-4D97-AF65-F5344CB8AC3E}">
        <p14:creationId xmlns:p14="http://schemas.microsoft.com/office/powerpoint/2010/main" val="14962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073" y="493241"/>
            <a:ext cx="6280483" cy="2040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Достижения в научно- исследовательской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26042"/>
            <a:ext cx="6858000" cy="8590547"/>
          </a:xfrm>
        </p:spPr>
        <p:txBody>
          <a:bodyPr>
            <a:normAutofit/>
          </a:bodyPr>
          <a:lstStyle/>
          <a:p>
            <a:r>
              <a:rPr lang="ru-RU" sz="1800" dirty="0"/>
              <a:t>«Разработка путеводителя по прозе классика деревенской литературы Валентина Распутина в системе практических занятий по современной литературе» </a:t>
            </a:r>
            <a:r>
              <a:rPr lang="en-US" sz="1800" dirty="0"/>
              <a:t>- </a:t>
            </a:r>
            <a:r>
              <a:rPr lang="ru-RU" sz="1800" dirty="0"/>
              <a:t>XVI всероссийская научно-практическая конференция молодых ученых, аспирантов и студентов в г. Нерюнгри, с международным участием Нерюнгри, 2015 (сдана в печать)</a:t>
            </a:r>
          </a:p>
          <a:p>
            <a:r>
              <a:rPr lang="ru-RU" sz="1800" dirty="0"/>
              <a:t>«Использование художественного контекста прозы В.Г. Распутина в создании сайта» </a:t>
            </a:r>
            <a:r>
              <a:rPr lang="en-US" sz="1800" dirty="0"/>
              <a:t>// </a:t>
            </a:r>
            <a:r>
              <a:rPr lang="en-US" sz="1800" dirty="0">
                <a:hlinkClick r:id="rId2"/>
              </a:rPr>
              <a:t>http://philology.s-vfu.ru/?page_id=1399</a:t>
            </a:r>
            <a:r>
              <a:rPr lang="ru-RU" sz="1800" dirty="0"/>
              <a:t> Якутск, 2015 </a:t>
            </a:r>
          </a:p>
          <a:p>
            <a:r>
              <a:rPr lang="ru-RU" sz="1800" dirty="0"/>
              <a:t>«Философия природы в лирике Б.Л. Пастернака и якутского поэта </a:t>
            </a:r>
            <a:r>
              <a:rPr lang="ru-RU" sz="1800" dirty="0" err="1"/>
              <a:t>Софрона</a:t>
            </a:r>
            <a:r>
              <a:rPr lang="ru-RU" sz="1800" dirty="0"/>
              <a:t> Осипова»</a:t>
            </a:r>
            <a:r>
              <a:rPr lang="en-US" sz="1800" dirty="0"/>
              <a:t> -</a:t>
            </a:r>
            <a:r>
              <a:rPr lang="ru-RU" sz="1800" dirty="0"/>
              <a:t>IV Международная научно-практическая междисциплинарная интернет–конференция «Гуманитарные науки и проблемы современной коммуникации», Якутск, 2016</a:t>
            </a:r>
            <a:r>
              <a:rPr lang="en-US" sz="1800" dirty="0"/>
              <a:t> </a:t>
            </a:r>
            <a:r>
              <a:rPr lang="ru-RU" sz="1800" dirty="0"/>
              <a:t>(сдана в печать)</a:t>
            </a:r>
          </a:p>
          <a:p>
            <a:r>
              <a:rPr lang="ru-RU" sz="1800" dirty="0"/>
              <a:t>«Концепт «родина» в творчестве двуязычного якутского поэта Алексея Михайлова: опыт сравнительно-сопоставительного анализа» - «Альманах современной науки и образования» Тамбов, 2016 (сдана в печать)</a:t>
            </a:r>
          </a:p>
          <a:p>
            <a:r>
              <a:rPr lang="ru-RU" sz="1800" dirty="0"/>
              <a:t>«Женские образы В.Г. Распутина в повести «Василий и Василиса» -IV Международная научно-практическая междисциплинарная интернет–конференция «Гуманитарные науки и проблемы современной коммуникации»,   Якутск, 2016 (сдана в печать)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1240" y="940050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8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757934"/>
            <a:ext cx="4916150" cy="2709333"/>
          </a:xfrm>
        </p:spPr>
        <p:txBody>
          <a:bodyPr/>
          <a:lstStyle/>
          <a:p>
            <a:pPr algn="ctr"/>
            <a:r>
              <a:rPr lang="ru-RU" sz="4000" dirty="0"/>
              <a:t>Участие в конференциях: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1" y="3467267"/>
            <a:ext cx="4916150" cy="6698080"/>
          </a:xfrm>
        </p:spPr>
        <p:txBody>
          <a:bodyPr>
            <a:normAutofit/>
          </a:bodyPr>
          <a:lstStyle/>
          <a:p>
            <a:r>
              <a:rPr lang="ru-RU" sz="2000" dirty="0"/>
              <a:t>XVI всероссийская научно-практическая конференция молодых ученых, аспирантов и студентов в г. Нерюнгри, с международным участием  (Нерюнгри,2015)</a:t>
            </a:r>
          </a:p>
          <a:p>
            <a:r>
              <a:rPr lang="en-US" sz="2000" dirty="0"/>
              <a:t>III</a:t>
            </a:r>
            <a:r>
              <a:rPr lang="ru-RU" sz="2000" dirty="0"/>
              <a:t> Международная научно-практическая междисциплинарная интернет–конференция «Гуманитарные науки и проблемы современной коммуникации», (Якутск, 2015)</a:t>
            </a:r>
          </a:p>
          <a:p>
            <a:r>
              <a:rPr lang="ru-RU" sz="2000" dirty="0"/>
              <a:t>IV Международная научно-практическая междисциплинарная интернет–конференция «Гуманитарные науки и проблемы современной коммуникации», (Якутск, 2016)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590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87" y="1563304"/>
            <a:ext cx="4916488" cy="27106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75" y="323850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Приложение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0431" y="44521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Прил. 1</a:t>
            </a:r>
          </a:p>
        </p:txBody>
      </p:sp>
    </p:spTree>
    <p:extLst>
      <p:ext uri="{BB962C8B-B14F-4D97-AF65-F5344CB8AC3E}">
        <p14:creationId xmlns:p14="http://schemas.microsoft.com/office/powerpoint/2010/main" val="210813548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</TotalTime>
  <Words>346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Сектор</vt:lpstr>
      <vt:lpstr>Портфолио Студента Северо-Восточного федерального университета им. М.К. Аммосова</vt:lpstr>
      <vt:lpstr>Достижения в учебной деятельности:</vt:lpstr>
      <vt:lpstr>Достижения в научно- исследовательской деятельности</vt:lpstr>
      <vt:lpstr>Участие в конференциях: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Студентка Северо-Восточного федерального университета им. М.К. Аммосова</dc:title>
  <dc:creator>Алексей</dc:creator>
  <cp:lastModifiedBy>DNS</cp:lastModifiedBy>
  <cp:revision>12</cp:revision>
  <dcterms:created xsi:type="dcterms:W3CDTF">2016-05-12T15:23:38Z</dcterms:created>
  <dcterms:modified xsi:type="dcterms:W3CDTF">2016-06-03T04:09:40Z</dcterms:modified>
</cp:coreProperties>
</file>